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718"/>
  </p:normalViewPr>
  <p:slideViewPr>
    <p:cSldViewPr>
      <p:cViewPr varScale="1">
        <p:scale>
          <a:sx n="69" d="100"/>
          <a:sy n="69" d="100"/>
        </p:scale>
        <p:origin x="256" y="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0DF4F-5C47-FE4A-99F2-A6E40F6B0D6F}" type="datetimeFigureOut">
              <a:rPr kumimoji="1" lang="ko-KR" altLang="en-US" smtClean="0"/>
              <a:t>2022. 5. 20.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23297-8AFD-D34E-862F-C46B878C5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70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3297-8AFD-D34E-862F-C46B878C5A6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368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9.png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algopulza.day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9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41.png"/><Relationship Id="rId2" Type="http://schemas.openxmlformats.org/officeDocument/2006/relationships/image" Target="../media/image43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54.png"/><Relationship Id="rId9" Type="http://schemas.openxmlformats.org/officeDocument/2006/relationships/image" Target="../media/image50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41.png"/><Relationship Id="rId5" Type="http://schemas.openxmlformats.org/officeDocument/2006/relationships/image" Target="../media/image62.png"/><Relationship Id="rId10" Type="http://schemas.openxmlformats.org/officeDocument/2006/relationships/image" Target="../media/image9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9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1780" y="3568901"/>
            <a:ext cx="10977845" cy="26632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3424" y="3595271"/>
            <a:ext cx="7140063" cy="4543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9882" y="5955088"/>
            <a:ext cx="8920484" cy="128834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050" y="8647963"/>
            <a:ext cx="3459540" cy="340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860" y="8954943"/>
            <a:ext cx="2724883" cy="3079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06417" y="5662299"/>
            <a:ext cx="4456339" cy="940403"/>
            <a:chOff x="2106417" y="5662299"/>
            <a:chExt cx="4456339" cy="9404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6417" y="5662299"/>
              <a:ext cx="4456339" cy="940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0506" y="1894549"/>
            <a:ext cx="4108162" cy="4108162"/>
            <a:chOff x="2280506" y="1894549"/>
            <a:chExt cx="4108162" cy="4108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0506" y="1894549"/>
              <a:ext cx="4108162" cy="4108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993" y="2252536"/>
            <a:ext cx="17324823" cy="29744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0469" y="5914286"/>
            <a:ext cx="3080243" cy="4371429"/>
            <a:chOff x="360469" y="5914286"/>
            <a:chExt cx="3080243" cy="4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469" y="5914286"/>
              <a:ext cx="3080243" cy="43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4404" y="4894699"/>
            <a:ext cx="16834661" cy="1737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509" y="415813"/>
            <a:ext cx="3950805" cy="1012264"/>
            <a:chOff x="493509" y="415813"/>
            <a:chExt cx="3950805" cy="10122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3509" y="415813"/>
              <a:ext cx="904807" cy="904807"/>
              <a:chOff x="493509" y="415813"/>
              <a:chExt cx="904807" cy="9048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3509" y="415813"/>
                <a:ext cx="904807" cy="90480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983" y="343327"/>
              <a:ext cx="2809486" cy="112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509" y="437966"/>
            <a:ext cx="969909" cy="969909"/>
            <a:chOff x="493509" y="437966"/>
            <a:chExt cx="969909" cy="96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509" y="437966"/>
              <a:ext cx="969909" cy="96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983" y="393641"/>
            <a:ext cx="3399086" cy="106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35211" y="5836149"/>
            <a:ext cx="3089826" cy="683254"/>
            <a:chOff x="7535211" y="5836149"/>
            <a:chExt cx="3089826" cy="6832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5211" y="5836149"/>
              <a:ext cx="3089826" cy="683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36725" y="5836149"/>
            <a:ext cx="3089826" cy="683254"/>
            <a:chOff x="2036725" y="5836149"/>
            <a:chExt cx="3089826" cy="6832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6725" y="5836149"/>
              <a:ext cx="3089826" cy="6832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1195" y="3472518"/>
            <a:ext cx="3884101" cy="2358924"/>
            <a:chOff x="1601195" y="3472518"/>
            <a:chExt cx="3884101" cy="23589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195" y="3472518"/>
              <a:ext cx="3884101" cy="2358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87210" y="3596332"/>
            <a:ext cx="2111295" cy="2111295"/>
            <a:chOff x="8087210" y="3596332"/>
            <a:chExt cx="2111295" cy="2111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7210" y="3596332"/>
              <a:ext cx="2111295" cy="2111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43341" y="5836149"/>
            <a:ext cx="3089826" cy="683254"/>
            <a:chOff x="12943341" y="5836149"/>
            <a:chExt cx="3089826" cy="6832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3341" y="5836149"/>
              <a:ext cx="3089826" cy="6832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46515" y="3315357"/>
            <a:ext cx="2083479" cy="2443767"/>
            <a:chOff x="13446515" y="3315357"/>
            <a:chExt cx="2083479" cy="24437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6515" y="3315357"/>
              <a:ext cx="2083479" cy="244376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9395" y="6826085"/>
            <a:ext cx="1528048" cy="12274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13876" y="6898024"/>
            <a:ext cx="1537648" cy="12265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95285" y="6872283"/>
            <a:ext cx="3845801" cy="12283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509" y="437966"/>
            <a:ext cx="969909" cy="969909"/>
            <a:chOff x="493509" y="437966"/>
            <a:chExt cx="969909" cy="96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509" y="437966"/>
              <a:ext cx="969909" cy="96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983" y="393641"/>
            <a:ext cx="4532296" cy="1070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26435" y="1739708"/>
            <a:ext cx="12198412" cy="8018534"/>
            <a:chOff x="2926435" y="1739708"/>
            <a:chExt cx="12198412" cy="80185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6435" y="1739708"/>
              <a:ext cx="12198412" cy="8018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509" y="437966"/>
            <a:ext cx="969909" cy="969909"/>
            <a:chOff x="493509" y="437966"/>
            <a:chExt cx="969909" cy="96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509" y="437966"/>
              <a:ext cx="969909" cy="96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983" y="393641"/>
            <a:ext cx="1500829" cy="106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37834" y="3818898"/>
            <a:ext cx="10410046" cy="5007697"/>
            <a:chOff x="3937834" y="3818898"/>
            <a:chExt cx="10410046" cy="5007697"/>
          </a:xfrm>
        </p:grpSpPr>
        <p:pic>
          <p:nvPicPr>
            <p:cNvPr id="7" name="Object 6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7834" y="3818898"/>
              <a:ext cx="10410046" cy="50076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511" y="1645238"/>
            <a:ext cx="15624470" cy="18267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3068422"/>
            <a:ext cx="5464870" cy="308571"/>
            <a:chOff x="6057143" y="3068422"/>
            <a:chExt cx="5464870" cy="30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3068422"/>
              <a:ext cx="5464870" cy="30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7646" y="3068422"/>
            <a:ext cx="4942180" cy="308571"/>
            <a:chOff x="11737646" y="3068422"/>
            <a:chExt cx="4942180" cy="30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7646" y="3068422"/>
              <a:ext cx="4942180" cy="30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4625" y="3693249"/>
            <a:ext cx="3047924" cy="6171429"/>
            <a:chOff x="9584625" y="3693249"/>
            <a:chExt cx="304792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4625" y="3693249"/>
              <a:ext cx="3047924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64244" y="4114286"/>
            <a:ext cx="3562372" cy="6171429"/>
            <a:chOff x="6564244" y="4114286"/>
            <a:chExt cx="3562372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4244" y="4114286"/>
              <a:ext cx="3562372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9853" y="502578"/>
            <a:ext cx="3634813" cy="694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27369" y="1730818"/>
            <a:ext cx="1668448" cy="1212208"/>
            <a:chOff x="8327369" y="1730818"/>
            <a:chExt cx="1668448" cy="12122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327369" y="1730818"/>
              <a:ext cx="1668448" cy="1212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4056" y="3432290"/>
            <a:ext cx="1669972" cy="1213316"/>
            <a:chOff x="3834056" y="3432290"/>
            <a:chExt cx="1669972" cy="1213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3834056" y="3432290"/>
              <a:ext cx="1669972" cy="12133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740000">
            <a:off x="10175253" y="1989963"/>
            <a:ext cx="5304299" cy="702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3049" y="3546623"/>
            <a:ext cx="1668007" cy="1211888"/>
            <a:chOff x="12193049" y="3546623"/>
            <a:chExt cx="1668007" cy="1211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4400000">
              <a:off x="12193049" y="3546623"/>
              <a:ext cx="1668007" cy="12118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66795" y="6956197"/>
            <a:ext cx="3327299" cy="27388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3687" y="6956197"/>
            <a:ext cx="2357814" cy="25974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3509" y="437966"/>
            <a:ext cx="969909" cy="969909"/>
            <a:chOff x="493509" y="437966"/>
            <a:chExt cx="969909" cy="9699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509" y="437966"/>
              <a:ext cx="969909" cy="96990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0983" y="390518"/>
            <a:ext cx="2691820" cy="1072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218ED1-92DE-A54D-9ABA-5BCFEAABBD9B}"/>
              </a:ext>
            </a:extLst>
          </p:cNvPr>
          <p:cNvSpPr txBox="1"/>
          <p:nvPr/>
        </p:nvSpPr>
        <p:spPr>
          <a:xfrm rot="19661434">
            <a:off x="2152949" y="2369880"/>
            <a:ext cx="3435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>
                <a:solidFill>
                  <a:schemeClr val="bg1"/>
                </a:solidFill>
              </a:rPr>
              <a:t>객관적인 실력 파악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509" y="437966"/>
            <a:ext cx="969909" cy="969909"/>
            <a:chOff x="493509" y="437966"/>
            <a:chExt cx="969909" cy="96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509" y="437966"/>
              <a:ext cx="969909" cy="96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983" y="390518"/>
            <a:ext cx="2822157" cy="10834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69273" y="2498170"/>
            <a:ext cx="3714252" cy="3714252"/>
            <a:chOff x="1969273" y="2498170"/>
            <a:chExt cx="3714252" cy="37142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9273" y="2498170"/>
              <a:ext cx="3714252" cy="37142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9721" y="2742159"/>
            <a:ext cx="3226272" cy="3226272"/>
            <a:chOff x="7529721" y="2742159"/>
            <a:chExt cx="3226272" cy="32262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9721" y="2742159"/>
              <a:ext cx="3226272" cy="32262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08129" y="2743977"/>
            <a:ext cx="3222637" cy="3222637"/>
            <a:chOff x="12808129" y="2743977"/>
            <a:chExt cx="3222637" cy="32226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8129" y="2743977"/>
              <a:ext cx="3222637" cy="32226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30373" y="6563649"/>
            <a:ext cx="2200132" cy="6475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6830" y="6563649"/>
            <a:ext cx="2185504" cy="6495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23430" y="6563649"/>
            <a:ext cx="2628174" cy="7273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18689" y="199610"/>
            <a:ext cx="2564483" cy="1208266"/>
            <a:chOff x="15518689" y="199610"/>
            <a:chExt cx="2564483" cy="1208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36448" y="-358052"/>
              <a:ext cx="5128965" cy="241653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18689" y="199610"/>
              <a:ext cx="2564483" cy="12082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0370" y="7296127"/>
            <a:ext cx="2468308" cy="134973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46828" y="7296127"/>
            <a:ext cx="2476031" cy="13497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3430" y="7296125"/>
            <a:ext cx="2486184" cy="7725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263" y="-620669"/>
            <a:ext cx="5335482" cy="7129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53904" y="2846126"/>
            <a:ext cx="8577907" cy="4163485"/>
            <a:chOff x="4853904" y="2846126"/>
            <a:chExt cx="8577907" cy="416348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84191" y="3249120"/>
              <a:ext cx="3041586" cy="3041586"/>
              <a:chOff x="10384191" y="3249120"/>
              <a:chExt cx="3041586" cy="304158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84191" y="3249120"/>
                <a:ext cx="3041586" cy="304158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7411" y="2399632"/>
              <a:ext cx="6967091" cy="4892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3604" y="6446926"/>
            <a:ext cx="6307276" cy="11037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2744" y="4060379"/>
            <a:ext cx="7057096" cy="22050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00822" y="4421819"/>
            <a:ext cx="1205992" cy="1205992"/>
            <a:chOff x="7200822" y="4421819"/>
            <a:chExt cx="1205992" cy="12059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0822" y="4421819"/>
              <a:ext cx="1205992" cy="1205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알고풀자UCC.mp4" descr="알고풀자UCC.mp4">
            <a:hlinkClick r:id="" action="ppaction://media"/>
            <a:extLst>
              <a:ext uri="{FF2B5EF4-FFF2-40B4-BE49-F238E27FC236}">
                <a16:creationId xmlns:a16="http://schemas.microsoft.com/office/drawing/2014/main" id="{7B7AE610-86AB-0876-2850-5EB4DF1A2A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3333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509" y="415813"/>
            <a:ext cx="3950807" cy="961949"/>
            <a:chOff x="493509" y="415813"/>
            <a:chExt cx="3950807" cy="9619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93509" y="415813"/>
              <a:ext cx="904807" cy="904807"/>
              <a:chOff x="493509" y="415813"/>
              <a:chExt cx="904807" cy="9048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93509" y="415813"/>
                <a:ext cx="904807" cy="9048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985" y="393641"/>
              <a:ext cx="1536390" cy="10707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61036" y="3518394"/>
            <a:ext cx="3310919" cy="3590350"/>
            <a:chOff x="1961036" y="3518394"/>
            <a:chExt cx="3310919" cy="35903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1036" y="3518394"/>
              <a:ext cx="3310919" cy="3590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0781" y="3176970"/>
            <a:ext cx="1091801" cy="1091801"/>
            <a:chOff x="2310781" y="3176970"/>
            <a:chExt cx="1091801" cy="10918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781" y="3176970"/>
              <a:ext cx="1091801" cy="10918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0881" y="3059996"/>
            <a:ext cx="1041730" cy="12473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88112" y="4887405"/>
            <a:ext cx="2119526" cy="7824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53959" y="3518394"/>
            <a:ext cx="3310919" cy="3590350"/>
            <a:chOff x="4753959" y="3518394"/>
            <a:chExt cx="3310919" cy="35903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3959" y="3518394"/>
              <a:ext cx="3310919" cy="3590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03705" y="3176970"/>
            <a:ext cx="1091801" cy="1091801"/>
            <a:chOff x="5103705" y="3176970"/>
            <a:chExt cx="1091801" cy="10918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3705" y="3176970"/>
              <a:ext cx="1091801" cy="10918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3804" y="3059996"/>
            <a:ext cx="1136863" cy="124269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9505" y="4883556"/>
            <a:ext cx="2503436" cy="8127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12515" y="3518394"/>
            <a:ext cx="3310919" cy="3590350"/>
            <a:chOff x="7512515" y="3518394"/>
            <a:chExt cx="3310919" cy="35903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2515" y="3518394"/>
              <a:ext cx="3310919" cy="3590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62261" y="3176970"/>
            <a:ext cx="1091801" cy="1091801"/>
            <a:chOff x="7862261" y="3176970"/>
            <a:chExt cx="1091801" cy="10918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62261" y="3176970"/>
              <a:ext cx="1091801" cy="10918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22360" y="3059996"/>
            <a:ext cx="1126949" cy="12512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30981" y="4883557"/>
            <a:ext cx="1840426" cy="8349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51909" y="3518394"/>
            <a:ext cx="3310919" cy="3590350"/>
            <a:chOff x="10251909" y="3518394"/>
            <a:chExt cx="3310919" cy="35903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51909" y="3518394"/>
              <a:ext cx="3310919" cy="35903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1655" y="3176970"/>
            <a:ext cx="1091801" cy="1091801"/>
            <a:chOff x="10601655" y="3176970"/>
            <a:chExt cx="1091801" cy="10918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01655" y="3176970"/>
              <a:ext cx="1091801" cy="109180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61754" y="3059996"/>
            <a:ext cx="1171397" cy="124736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62020" y="4883557"/>
            <a:ext cx="1562692" cy="8407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13768" y="3518394"/>
            <a:ext cx="3310919" cy="3590350"/>
            <a:chOff x="13013768" y="3518394"/>
            <a:chExt cx="3310919" cy="35903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13768" y="3518394"/>
              <a:ext cx="3310919" cy="35903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63513" y="3176970"/>
            <a:ext cx="1091801" cy="1091801"/>
            <a:chOff x="13363513" y="3176970"/>
            <a:chExt cx="1091801" cy="10918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63513" y="3176970"/>
              <a:ext cx="1091801" cy="109180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23638" y="3059995"/>
            <a:ext cx="1139435" cy="125127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15567" y="4883556"/>
            <a:ext cx="1609064" cy="7944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6076" y="3485633"/>
            <a:ext cx="5496065" cy="6171429"/>
            <a:chOff x="1526076" y="3485633"/>
            <a:chExt cx="549606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076" y="3485633"/>
              <a:ext cx="5496065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0837" y="2395053"/>
            <a:ext cx="5271695" cy="1071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24896" y="2395053"/>
            <a:ext cx="4858086" cy="1073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95387" y="3778066"/>
            <a:ext cx="9145554" cy="5586561"/>
            <a:chOff x="8695387" y="3778066"/>
            <a:chExt cx="9145554" cy="55865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640941" y="3778066"/>
              <a:ext cx="7196585" cy="533080"/>
              <a:chOff x="10640941" y="3778066"/>
              <a:chExt cx="7196585" cy="53308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40941" y="3778066"/>
                <a:ext cx="7196585" cy="5330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695387" y="4773959"/>
              <a:ext cx="6171429" cy="551636"/>
              <a:chOff x="8695387" y="4773959"/>
              <a:chExt cx="6171429" cy="55163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95387" y="4773959"/>
                <a:ext cx="6171429" cy="55163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153519" y="5835160"/>
              <a:ext cx="6171429" cy="496725"/>
              <a:chOff x="11153519" y="5835160"/>
              <a:chExt cx="6171429" cy="4967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53519" y="5835160"/>
                <a:ext cx="6171429" cy="49672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43486" y="6671368"/>
              <a:ext cx="6171429" cy="622021"/>
              <a:chOff x="9243486" y="6671368"/>
              <a:chExt cx="6171429" cy="62202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43486" y="6671368"/>
                <a:ext cx="6171429" cy="6220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238408" y="7692825"/>
              <a:ext cx="6171429" cy="562934"/>
              <a:chOff x="10238408" y="7692825"/>
              <a:chExt cx="6171429" cy="56293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238408" y="7692825"/>
                <a:ext cx="6171429" cy="56293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914077" y="8840818"/>
              <a:ext cx="6171429" cy="519279"/>
              <a:chOff x="10914077" y="8840818"/>
              <a:chExt cx="6171429" cy="51927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14077" y="8840818"/>
                <a:ext cx="6171429" cy="51927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151558" y="6012685"/>
            <a:ext cx="8380952" cy="121980"/>
            <a:chOff x="4151558" y="6012685"/>
            <a:chExt cx="8380952" cy="1219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151558" y="6012685"/>
              <a:ext cx="8380952" cy="1219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509" y="415813"/>
            <a:ext cx="3950805" cy="1012264"/>
            <a:chOff x="493509" y="415813"/>
            <a:chExt cx="3950805" cy="101226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3509" y="415813"/>
              <a:ext cx="904807" cy="904807"/>
              <a:chOff x="493509" y="415813"/>
              <a:chExt cx="904807" cy="90480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3509" y="415813"/>
                <a:ext cx="904807" cy="90480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0983" y="343327"/>
              <a:ext cx="2809486" cy="112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512" y="1827438"/>
            <a:ext cx="13381309" cy="17188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638" y="4057809"/>
            <a:ext cx="3389341" cy="3406394"/>
            <a:chOff x="330638" y="4057809"/>
            <a:chExt cx="3389341" cy="34063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638" y="4057809"/>
              <a:ext cx="3389341" cy="34063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37392" y="4051655"/>
            <a:ext cx="2404680" cy="3418702"/>
            <a:chOff x="15237392" y="4051655"/>
            <a:chExt cx="2404680" cy="34187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7392" y="4051655"/>
              <a:ext cx="2404680" cy="3418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78819" y="4203189"/>
            <a:ext cx="1662042" cy="3115635"/>
            <a:chOff x="5478819" y="4203189"/>
            <a:chExt cx="1662042" cy="31156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8819" y="4203189"/>
              <a:ext cx="1662042" cy="31156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3797" y="7638398"/>
            <a:ext cx="1250574" cy="7797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4621" y="7638402"/>
            <a:ext cx="960412" cy="7271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30287" y="7638402"/>
            <a:ext cx="1214022" cy="7997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80764" y="7638402"/>
            <a:ext cx="1214022" cy="793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82878" y="5608269"/>
            <a:ext cx="1264019" cy="9895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43167" y="5608269"/>
            <a:ext cx="1264096" cy="9751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8719" y="5608269"/>
            <a:ext cx="1264096" cy="975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31716" y="1763384"/>
            <a:ext cx="216431" cy="216431"/>
            <a:chOff x="11931716" y="1763384"/>
            <a:chExt cx="216431" cy="2164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31716" y="1763384"/>
              <a:ext cx="216431" cy="216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34617" y="1763384"/>
            <a:ext cx="216431" cy="216431"/>
            <a:chOff x="10834617" y="1763384"/>
            <a:chExt cx="216431" cy="2164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34617" y="1763384"/>
              <a:ext cx="216431" cy="216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509" y="415813"/>
            <a:ext cx="3950805" cy="1012264"/>
            <a:chOff x="493509" y="415813"/>
            <a:chExt cx="3950805" cy="10122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3509" y="415813"/>
              <a:ext cx="904807" cy="904807"/>
              <a:chOff x="493509" y="415813"/>
              <a:chExt cx="904807" cy="9048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93509" y="415813"/>
                <a:ext cx="904807" cy="9048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0983" y="343327"/>
              <a:ext cx="2809486" cy="1121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60308" y="4003672"/>
            <a:ext cx="3753985" cy="3514668"/>
            <a:chOff x="9260308" y="4003672"/>
            <a:chExt cx="3753985" cy="35146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0308" y="4003672"/>
              <a:ext cx="3753985" cy="3514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638" y="4057809"/>
            <a:ext cx="3389341" cy="3406394"/>
            <a:chOff x="330638" y="4057809"/>
            <a:chExt cx="3389341" cy="34063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638" y="4057809"/>
              <a:ext cx="3389341" cy="34063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37392" y="4051655"/>
            <a:ext cx="2404680" cy="3418702"/>
            <a:chOff x="15237392" y="4051655"/>
            <a:chExt cx="2404680" cy="34187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7392" y="4051655"/>
              <a:ext cx="2404680" cy="3418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77955" y="4642779"/>
            <a:ext cx="2511640" cy="2783329"/>
            <a:chOff x="4877955" y="4642779"/>
            <a:chExt cx="2511640" cy="27833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7955" y="4642779"/>
              <a:ext cx="2511640" cy="27833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3797" y="7638398"/>
            <a:ext cx="1250574" cy="7797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7039" y="7638402"/>
            <a:ext cx="2629898" cy="7824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30287" y="7638402"/>
            <a:ext cx="1214022" cy="7997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80764" y="7638402"/>
            <a:ext cx="1214022" cy="7937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44783" y="5608269"/>
            <a:ext cx="1264019" cy="9895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43167" y="5608269"/>
            <a:ext cx="1264096" cy="9751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08719" y="5608269"/>
            <a:ext cx="1264096" cy="9751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330" y="1869158"/>
            <a:ext cx="12518149" cy="14991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26426" y="1800433"/>
            <a:ext cx="216431" cy="216431"/>
            <a:chOff x="8926426" y="1800433"/>
            <a:chExt cx="216431" cy="2164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26426" y="1800433"/>
              <a:ext cx="216431" cy="216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26370" y="1786057"/>
            <a:ext cx="216431" cy="216431"/>
            <a:chOff x="7926370" y="1786057"/>
            <a:chExt cx="216431" cy="2164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26370" y="1786057"/>
              <a:ext cx="216431" cy="2164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09378" y="1770647"/>
            <a:ext cx="5261890" cy="17158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54145" y="3843538"/>
            <a:ext cx="2743746" cy="4611632"/>
            <a:chOff x="4754145" y="3843538"/>
            <a:chExt cx="2743746" cy="46116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4145" y="3843538"/>
              <a:ext cx="2743746" cy="461163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7458" y="2138782"/>
            <a:ext cx="1264096" cy="9751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60308" y="4003672"/>
            <a:ext cx="3753985" cy="3514668"/>
            <a:chOff x="9260308" y="4003672"/>
            <a:chExt cx="3753985" cy="35146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0308" y="4003672"/>
              <a:ext cx="3753985" cy="35146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3509" y="415813"/>
            <a:ext cx="3950805" cy="1012264"/>
            <a:chOff x="493509" y="415813"/>
            <a:chExt cx="3950805" cy="101226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93509" y="415813"/>
              <a:ext cx="904807" cy="904807"/>
              <a:chOff x="493509" y="415813"/>
              <a:chExt cx="904807" cy="90480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93509" y="415813"/>
                <a:ext cx="904807" cy="90480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0983" y="343327"/>
              <a:ext cx="2809486" cy="112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1328" y="2073360"/>
            <a:ext cx="16843058" cy="7785939"/>
            <a:chOff x="721328" y="2073360"/>
            <a:chExt cx="16843058" cy="778593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392957" y="2087736"/>
              <a:ext cx="6171429" cy="4732819"/>
              <a:chOff x="11392957" y="2087736"/>
              <a:chExt cx="6171429" cy="473281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392957" y="2087736"/>
                <a:ext cx="6171429" cy="473281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21328" y="2087736"/>
              <a:ext cx="6171429" cy="4732819"/>
              <a:chOff x="721328" y="2087736"/>
              <a:chExt cx="6171429" cy="47328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1328" y="2087736"/>
                <a:ext cx="6171429" cy="47328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60982" y="2447335"/>
              <a:ext cx="5888340" cy="4301341"/>
              <a:chOff x="860982" y="2447335"/>
              <a:chExt cx="5888340" cy="430134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60982" y="2447335"/>
                <a:ext cx="5888340" cy="43013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07962" y="2445975"/>
              <a:ext cx="5912668" cy="4302702"/>
              <a:chOff x="11507962" y="2445975"/>
              <a:chExt cx="5912668" cy="430270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07962" y="2445975"/>
                <a:ext cx="5912668" cy="43027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422248" y="5126481"/>
              <a:ext cx="6171429" cy="4732819"/>
              <a:chOff x="8422248" y="5126481"/>
              <a:chExt cx="6171429" cy="473281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422248" y="5126481"/>
                <a:ext cx="6171429" cy="4732819"/>
                <a:chOff x="8422248" y="5126481"/>
                <a:chExt cx="6171429" cy="473281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422248" y="5126481"/>
                  <a:ext cx="6171429" cy="473281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551628" y="5473662"/>
                <a:ext cx="5912668" cy="4313759"/>
                <a:chOff x="8551628" y="5473662"/>
                <a:chExt cx="5912668" cy="431375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551628" y="5473662"/>
                  <a:ext cx="5912668" cy="43137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3821418" y="3807245"/>
              <a:ext cx="6171429" cy="4732819"/>
              <a:chOff x="3821418" y="3807245"/>
              <a:chExt cx="6171429" cy="473281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821418" y="3807245"/>
                <a:ext cx="6171429" cy="4732819"/>
                <a:chOff x="3821418" y="3807245"/>
                <a:chExt cx="6171429" cy="4732819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821418" y="3807245"/>
                  <a:ext cx="6171429" cy="473281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65174" y="4144832"/>
                <a:ext cx="5894924" cy="4294602"/>
                <a:chOff x="3965174" y="4144832"/>
                <a:chExt cx="5894924" cy="429460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5174" y="4144832"/>
                  <a:ext cx="5894924" cy="429460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6701" y="2004791"/>
              <a:ext cx="4112184" cy="151426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215243" y="2447335"/>
              <a:ext cx="3845157" cy="493714"/>
              <a:chOff x="7215243" y="2447335"/>
              <a:chExt cx="3845157" cy="4937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15243" y="2447335"/>
                <a:ext cx="3845157" cy="4937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070268" y="3181776"/>
              <a:ext cx="2118254" cy="493714"/>
              <a:chOff x="8070268" y="3181776"/>
              <a:chExt cx="2118254" cy="49371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70268" y="3181776"/>
                <a:ext cx="2118254" cy="49371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93509" y="415813"/>
            <a:ext cx="3950805" cy="1012264"/>
            <a:chOff x="493509" y="415813"/>
            <a:chExt cx="3950805" cy="101226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93509" y="415813"/>
              <a:ext cx="904807" cy="904807"/>
              <a:chOff x="493509" y="415813"/>
              <a:chExt cx="904807" cy="90480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93509" y="415813"/>
                <a:ext cx="904807" cy="904807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0983" y="343327"/>
              <a:ext cx="2809486" cy="112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19738" y="5353797"/>
            <a:ext cx="4246239" cy="3906540"/>
            <a:chOff x="7019738" y="5353797"/>
            <a:chExt cx="4246239" cy="3906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9738" y="5353797"/>
              <a:ext cx="4246239" cy="39065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8854" y="3217980"/>
            <a:ext cx="3822040" cy="3667143"/>
            <a:chOff x="3818854" y="3217980"/>
            <a:chExt cx="3822040" cy="366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244684" y="3829762"/>
              <a:ext cx="2970381" cy="2443579"/>
              <a:chOff x="4244684" y="3829762"/>
              <a:chExt cx="2970381" cy="24435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980000">
                <a:off x="4244684" y="3829762"/>
                <a:ext cx="2970381" cy="244357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820000">
              <a:off x="4341216" y="4376963"/>
              <a:ext cx="2523330" cy="1128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55899" y="2364042"/>
            <a:ext cx="3117960" cy="2778815"/>
            <a:chOff x="7755899" y="2364042"/>
            <a:chExt cx="3117960" cy="277881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950289" y="2603287"/>
              <a:ext cx="2729180" cy="2300326"/>
              <a:chOff x="7950289" y="2603287"/>
              <a:chExt cx="2729180" cy="23003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660000">
                <a:off x="7950289" y="2603287"/>
                <a:ext cx="2729180" cy="230032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0000">
              <a:off x="8008574" y="3048870"/>
              <a:ext cx="2573386" cy="958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6418" y="4503758"/>
            <a:ext cx="2729180" cy="2300326"/>
            <a:chOff x="10706418" y="4503758"/>
            <a:chExt cx="2729180" cy="23003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40000">
              <a:off x="10706418" y="4503758"/>
              <a:ext cx="2729180" cy="23003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640000">
            <a:off x="10802210" y="4556494"/>
            <a:ext cx="2468282" cy="14349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3509" y="415813"/>
            <a:ext cx="3950805" cy="1012264"/>
            <a:chOff x="493509" y="415813"/>
            <a:chExt cx="3950805" cy="101226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93509" y="415813"/>
              <a:ext cx="904807" cy="904807"/>
              <a:chOff x="493509" y="415813"/>
              <a:chExt cx="904807" cy="9048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509" y="415813"/>
                <a:ext cx="904807" cy="90480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983" y="343327"/>
              <a:ext cx="2809486" cy="112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4404" y="3397731"/>
            <a:ext cx="17002775" cy="1737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6722" y="5914286"/>
            <a:ext cx="3080243" cy="4371429"/>
            <a:chOff x="446722" y="5914286"/>
            <a:chExt cx="3080243" cy="4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722" y="5914286"/>
              <a:ext cx="3080243" cy="43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4404" y="4894701"/>
            <a:ext cx="16834670" cy="1736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509" y="415813"/>
            <a:ext cx="3950805" cy="1012264"/>
            <a:chOff x="493509" y="415813"/>
            <a:chExt cx="3950805" cy="10122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3509" y="415813"/>
              <a:ext cx="904807" cy="904807"/>
              <a:chOff x="493509" y="415813"/>
              <a:chExt cx="904807" cy="9048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3509" y="415813"/>
                <a:ext cx="904807" cy="90480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983" y="343327"/>
              <a:ext cx="2809486" cy="112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</Words>
  <Application>Microsoft Macintosh PowerPoint</Application>
  <PresentationFormat>사용자 지정</PresentationFormat>
  <Paragraphs>2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김혜지</cp:lastModifiedBy>
  <cp:revision>4</cp:revision>
  <dcterms:created xsi:type="dcterms:W3CDTF">2022-05-20T05:53:31Z</dcterms:created>
  <dcterms:modified xsi:type="dcterms:W3CDTF">2022-05-19T21:22:54Z</dcterms:modified>
</cp:coreProperties>
</file>